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7654" y="1031966"/>
            <a:ext cx="9601196" cy="4075611"/>
          </a:xfrm>
        </p:spPr>
        <p:txBody>
          <a:bodyPr/>
          <a:lstStyle/>
          <a:p>
            <a:r>
              <a:rPr lang="it-IT" dirty="0" smtClean="0"/>
              <a:t>RISULTATI CAMPIONATO U14 CSEN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42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56519"/>
          </a:xfrm>
        </p:spPr>
        <p:txBody>
          <a:bodyPr>
            <a:normAutofit/>
          </a:bodyPr>
          <a:lstStyle/>
          <a:p>
            <a:r>
              <a:rPr lang="it-IT" dirty="0"/>
              <a:t>4°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Sportime</a:t>
            </a:r>
            <a:r>
              <a:rPr lang="it-IT" dirty="0"/>
              <a:t> </a:t>
            </a:r>
            <a:r>
              <a:rPr lang="it-IT" dirty="0" smtClean="0"/>
              <a:t>– Petrara 20 - 0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Ares </a:t>
            </a:r>
            <a:r>
              <a:rPr lang="it-IT" dirty="0" smtClean="0"/>
              <a:t>– Sirio 34 - 44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Liceum</a:t>
            </a:r>
            <a:r>
              <a:rPr lang="it-IT" dirty="0"/>
              <a:t> - Eterna </a:t>
            </a:r>
            <a:r>
              <a:rPr lang="it-IT" dirty="0" smtClean="0"/>
              <a:t>Roma 20 - 0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930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82645"/>
          </a:xfrm>
        </p:spPr>
        <p:txBody>
          <a:bodyPr>
            <a:normAutofit/>
          </a:bodyPr>
          <a:lstStyle/>
          <a:p>
            <a:r>
              <a:rPr lang="it-IT" dirty="0"/>
              <a:t>5°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Petrarca </a:t>
            </a:r>
            <a:r>
              <a:rPr lang="it-IT" dirty="0" smtClean="0"/>
              <a:t>– </a:t>
            </a:r>
            <a:r>
              <a:rPr lang="it-IT" dirty="0" err="1" smtClean="0"/>
              <a:t>liceum</a:t>
            </a:r>
            <a:r>
              <a:rPr lang="it-IT" dirty="0" smtClean="0"/>
              <a:t> 0 - 20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Sirio – </a:t>
            </a:r>
            <a:r>
              <a:rPr lang="it-IT" dirty="0" smtClean="0"/>
              <a:t>Eterna 20 - 0  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Sportime</a:t>
            </a:r>
            <a:r>
              <a:rPr lang="it-IT" dirty="0"/>
              <a:t> </a:t>
            </a:r>
            <a:r>
              <a:rPr lang="it-IT" dirty="0" smtClean="0"/>
              <a:t>– Ares 38 - 30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64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87148"/>
          </a:xfrm>
        </p:spPr>
        <p:txBody>
          <a:bodyPr>
            <a:normAutofit/>
          </a:bodyPr>
          <a:lstStyle/>
          <a:p>
            <a:r>
              <a:rPr lang="it-IT" dirty="0"/>
              <a:t>1°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Petrarca – Sirio 14-78</a:t>
            </a:r>
            <a:br>
              <a:rPr lang="it-IT" dirty="0"/>
            </a:br>
            <a:r>
              <a:rPr lang="it-IT" dirty="0" err="1"/>
              <a:t>Sportime-Liceum</a:t>
            </a:r>
            <a:r>
              <a:rPr lang="it-IT" dirty="0"/>
              <a:t> 32-47</a:t>
            </a:r>
            <a:br>
              <a:rPr lang="it-IT" dirty="0"/>
            </a:br>
            <a:r>
              <a:rPr lang="it-IT" dirty="0"/>
              <a:t>Ares – Eterna Roma 48-34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594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08771"/>
          </a:xfrm>
        </p:spPr>
        <p:txBody>
          <a:bodyPr>
            <a:normAutofit/>
          </a:bodyPr>
          <a:lstStyle/>
          <a:p>
            <a:r>
              <a:rPr lang="it-IT" dirty="0"/>
              <a:t>2°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Eterna Roma – Petrarca 14 – 21</a:t>
            </a:r>
            <a:br>
              <a:rPr lang="it-IT" dirty="0"/>
            </a:br>
            <a:r>
              <a:rPr lang="it-IT" dirty="0"/>
              <a:t>Sirio – </a:t>
            </a:r>
            <a:r>
              <a:rPr lang="it-IT" dirty="0" err="1"/>
              <a:t>Sportime</a:t>
            </a:r>
            <a:r>
              <a:rPr lang="it-IT" dirty="0"/>
              <a:t> 61-49</a:t>
            </a:r>
            <a:br>
              <a:rPr lang="it-IT" dirty="0"/>
            </a:br>
            <a:r>
              <a:rPr lang="it-IT" dirty="0" err="1"/>
              <a:t>Liceum</a:t>
            </a:r>
            <a:r>
              <a:rPr lang="it-IT" dirty="0"/>
              <a:t> – Ares 54-22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146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34897"/>
          </a:xfrm>
        </p:spPr>
        <p:txBody>
          <a:bodyPr>
            <a:normAutofit/>
          </a:bodyPr>
          <a:lstStyle/>
          <a:p>
            <a:r>
              <a:rPr lang="it-IT" dirty="0"/>
              <a:t>3°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Ares – Petrarca 45-20</a:t>
            </a:r>
            <a:br>
              <a:rPr lang="it-IT" dirty="0"/>
            </a:br>
            <a:r>
              <a:rPr lang="it-IT" dirty="0" err="1"/>
              <a:t>Sportime</a:t>
            </a:r>
            <a:r>
              <a:rPr lang="it-IT" dirty="0"/>
              <a:t> – Eterna Roma 50-17</a:t>
            </a:r>
            <a:br>
              <a:rPr lang="it-IT" dirty="0"/>
            </a:br>
            <a:r>
              <a:rPr lang="it-IT" dirty="0" err="1"/>
              <a:t>Liceum</a:t>
            </a:r>
            <a:r>
              <a:rPr lang="it-IT" dirty="0"/>
              <a:t> – Sirio 50-41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930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30394"/>
          </a:xfrm>
        </p:spPr>
        <p:txBody>
          <a:bodyPr>
            <a:normAutofit/>
          </a:bodyPr>
          <a:lstStyle/>
          <a:p>
            <a:r>
              <a:rPr lang="it-IT" dirty="0"/>
              <a:t>4°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Petrara – </a:t>
            </a:r>
            <a:r>
              <a:rPr lang="it-IT" dirty="0" err="1"/>
              <a:t>Sportime</a:t>
            </a:r>
            <a:r>
              <a:rPr lang="it-IT" dirty="0"/>
              <a:t> 12-39</a:t>
            </a:r>
            <a:br>
              <a:rPr lang="it-IT" dirty="0"/>
            </a:br>
            <a:r>
              <a:rPr lang="it-IT" dirty="0"/>
              <a:t>Sirio – Ares 60-20</a:t>
            </a:r>
            <a:br>
              <a:rPr lang="it-IT" dirty="0"/>
            </a:br>
            <a:r>
              <a:rPr lang="it-IT" dirty="0"/>
              <a:t>Eterna Roma – </a:t>
            </a:r>
            <a:r>
              <a:rPr lang="it-IT" dirty="0" err="1"/>
              <a:t>Liceum</a:t>
            </a:r>
            <a:r>
              <a:rPr lang="it-IT" dirty="0"/>
              <a:t> 16-54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32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04268"/>
          </a:xfrm>
        </p:spPr>
        <p:txBody>
          <a:bodyPr>
            <a:normAutofit/>
          </a:bodyPr>
          <a:lstStyle/>
          <a:p>
            <a:r>
              <a:rPr lang="it-IT" dirty="0"/>
              <a:t>5°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Liceum</a:t>
            </a:r>
            <a:r>
              <a:rPr lang="it-IT" dirty="0"/>
              <a:t> – </a:t>
            </a:r>
            <a:r>
              <a:rPr lang="it-IT" dirty="0" smtClean="0"/>
              <a:t>Petrarca 20-0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Eterna Roma – Sirio 26-33</a:t>
            </a:r>
            <a:br>
              <a:rPr lang="it-IT" dirty="0"/>
            </a:br>
            <a:r>
              <a:rPr lang="it-IT" dirty="0"/>
              <a:t>Ares – </a:t>
            </a:r>
            <a:r>
              <a:rPr lang="it-IT" dirty="0" err="1"/>
              <a:t>Sportime</a:t>
            </a:r>
            <a:r>
              <a:rPr lang="it-IT" dirty="0"/>
              <a:t> 41-54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77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235788"/>
          </a:xfrm>
        </p:spPr>
        <p:txBody>
          <a:bodyPr>
            <a:normAutofit/>
          </a:bodyPr>
          <a:lstStyle/>
          <a:p>
            <a:r>
              <a:rPr lang="it-IT" dirty="0"/>
              <a:t>1° giornata </a:t>
            </a:r>
            <a:r>
              <a:rPr lang="it-IT" dirty="0" smtClean="0"/>
              <a:t>ritorno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Sirio – Petrarca  </a:t>
            </a:r>
            <a:r>
              <a:rPr lang="it-IT" dirty="0" smtClean="0"/>
              <a:t>54-34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Liceum</a:t>
            </a:r>
            <a:r>
              <a:rPr lang="it-IT" dirty="0"/>
              <a:t> – </a:t>
            </a:r>
            <a:r>
              <a:rPr lang="it-IT" dirty="0" err="1"/>
              <a:t>Sportime</a:t>
            </a:r>
            <a:r>
              <a:rPr lang="it-IT" dirty="0"/>
              <a:t> 36-24</a:t>
            </a:r>
            <a:br>
              <a:rPr lang="it-IT" dirty="0"/>
            </a:br>
            <a:r>
              <a:rPr lang="it-IT" dirty="0"/>
              <a:t>Eterna Roma – </a:t>
            </a:r>
            <a:r>
              <a:rPr lang="it-IT" dirty="0" err="1"/>
              <a:t>ares</a:t>
            </a:r>
            <a:r>
              <a:rPr lang="it-IT" dirty="0"/>
              <a:t>  31-34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57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30394"/>
          </a:xfrm>
        </p:spPr>
        <p:txBody>
          <a:bodyPr>
            <a:normAutofit/>
          </a:bodyPr>
          <a:lstStyle/>
          <a:p>
            <a:r>
              <a:rPr lang="it-IT" dirty="0"/>
              <a:t>2° </a:t>
            </a:r>
            <a:r>
              <a:rPr lang="it-IT" dirty="0" smtClean="0"/>
              <a:t>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Petrarca  - </a:t>
            </a:r>
            <a:r>
              <a:rPr lang="it-IT" dirty="0" smtClean="0"/>
              <a:t>Eterna 20 - 0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Sportime</a:t>
            </a:r>
            <a:r>
              <a:rPr lang="it-IT" dirty="0"/>
              <a:t> - Sirio </a:t>
            </a:r>
            <a:r>
              <a:rPr lang="it-IT" dirty="0" smtClean="0"/>
              <a:t>51 - 53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Ares </a:t>
            </a:r>
            <a:r>
              <a:rPr lang="it-IT" dirty="0" smtClean="0"/>
              <a:t>– </a:t>
            </a:r>
            <a:r>
              <a:rPr lang="it-IT" dirty="0" err="1" smtClean="0"/>
              <a:t>Liceum</a:t>
            </a:r>
            <a:r>
              <a:rPr lang="it-IT" dirty="0" smtClean="0"/>
              <a:t> 36 - 56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09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08771"/>
          </a:xfrm>
        </p:spPr>
        <p:txBody>
          <a:bodyPr>
            <a:normAutofit/>
          </a:bodyPr>
          <a:lstStyle/>
          <a:p>
            <a:r>
              <a:rPr lang="it-IT" dirty="0"/>
              <a:t>3</a:t>
            </a:r>
            <a:r>
              <a:rPr lang="it-IT" dirty="0" smtClean="0"/>
              <a:t>° giornata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Petrarca – Ares 14 - 50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Eterna Roma – </a:t>
            </a:r>
            <a:r>
              <a:rPr lang="it-IT" dirty="0" err="1" smtClean="0"/>
              <a:t>Sportime</a:t>
            </a:r>
            <a:r>
              <a:rPr lang="it-IT" dirty="0" smtClean="0"/>
              <a:t> 30 - 51</a:t>
            </a:r>
            <a:br>
              <a:rPr lang="it-IT" dirty="0" smtClean="0"/>
            </a:br>
            <a:r>
              <a:rPr lang="it-IT" dirty="0" smtClean="0"/>
              <a:t>Sirio </a:t>
            </a:r>
            <a:r>
              <a:rPr lang="it-IT" dirty="0" smtClean="0"/>
              <a:t>– </a:t>
            </a:r>
            <a:r>
              <a:rPr lang="it-IT" dirty="0" err="1" smtClean="0"/>
              <a:t>Liceum</a:t>
            </a:r>
            <a:r>
              <a:rPr lang="it-IT" dirty="0" smtClean="0"/>
              <a:t> 30 - 32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8340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238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Organico</vt:lpstr>
      <vt:lpstr>RISULTATI CAMPIONATO U14 CSEN</vt:lpstr>
      <vt:lpstr>1° giornata  Petrarca – Sirio 14-78 Sportime-Liceum 32-47 Ares – Eterna Roma 48-34 </vt:lpstr>
      <vt:lpstr>2° giornata  Eterna Roma – Petrarca 14 – 21 Sirio – Sportime 61-49 Liceum – Ares 54-22 </vt:lpstr>
      <vt:lpstr>3° giornata  Ares – Petrarca 45-20 Sportime – Eterna Roma 50-17 Liceum – Sirio 50-41 </vt:lpstr>
      <vt:lpstr>4° Giornata  Petrara – Sportime 12-39 Sirio – Ares 60-20 Eterna Roma – Liceum 16-54 </vt:lpstr>
      <vt:lpstr>5° giornata  Liceum – Petrarca 20-0 Eterna Roma – Sirio 26-33 Ares – Sportime 41-54 </vt:lpstr>
      <vt:lpstr>1° giornata ritorno  Sirio – Petrarca  54-34 Liceum – Sportime 36-24 Eterna Roma – ares  31-34  </vt:lpstr>
      <vt:lpstr>2° giornata  Petrarca  - Eterna 20 - 0 Sportime - Sirio 51 - 53 Ares – Liceum 36 - 56 </vt:lpstr>
      <vt:lpstr>3° giornata  Petrarca – Ares 14 - 50  Eterna Roma – Sportime 30 - 51 Sirio – Liceum 30 - 32 </vt:lpstr>
      <vt:lpstr>4° Giornata  Sportime – Petrara 20 - 0 Ares – Sirio 34 - 44 Liceum - Eterna Roma 20 - 0 </vt:lpstr>
      <vt:lpstr>5° giornata  Petrarca – liceum 0 - 20 Sirio – Eterna 20 - 0   Sportime – Ares 38 - 30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RISULTATI CAMPIONATO U14 CSEN</dc:title>
  <dc:creator>Admin</dc:creator>
  <cp:lastModifiedBy>Admin</cp:lastModifiedBy>
  <cp:revision>8</cp:revision>
  <dcterms:created xsi:type="dcterms:W3CDTF">2026-03-30T12:39:00Z</dcterms:created>
  <dcterms:modified xsi:type="dcterms:W3CDTF">2026-06-04T13:39:26Z</dcterms:modified>
</cp:coreProperties>
</file>